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3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232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833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2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0292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666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095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82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39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626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886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378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A113B-AC05-4750-8C5D-8AD3A1DDD913}" type="datetimeFigureOut">
              <a:rPr lang="ko-KR" altLang="en-US" smtClean="0"/>
              <a:t>2023-10-16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4BCF3-0904-49A6-AF22-FF80016111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240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plescreenrecorder-2020-10-14_13.13.49">
            <a:hlinkClick r:id="" action="ppaction://media"/>
            <a:extLst>
              <a:ext uri="{FF2B5EF4-FFF2-40B4-BE49-F238E27FC236}">
                <a16:creationId xmlns:a16="http://schemas.microsoft.com/office/drawing/2014/main" id="{B86B4993-C983-4DAA-A916-E7A3C2BBB5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0778"/>
          <a:stretch/>
        </p:blipFill>
        <p:spPr>
          <a:xfrm>
            <a:off x="419705" y="1518405"/>
            <a:ext cx="3934179" cy="2793390"/>
          </a:xfrm>
          <a:prstGeom prst="rect">
            <a:avLst/>
          </a:prstGeom>
        </p:spPr>
      </p:pic>
      <p:pic>
        <p:nvPicPr>
          <p:cNvPr id="5" name="simplescreenrecorder-2020-10-14_13.16.40">
            <a:hlinkClick r:id="" action="ppaction://media"/>
            <a:extLst>
              <a:ext uri="{FF2B5EF4-FFF2-40B4-BE49-F238E27FC236}">
                <a16:creationId xmlns:a16="http://schemas.microsoft.com/office/drawing/2014/main" id="{2D1ACC1C-FE1F-485E-8A29-306997D9ECD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0778"/>
          <a:stretch/>
        </p:blipFill>
        <p:spPr>
          <a:xfrm>
            <a:off x="4790118" y="1518406"/>
            <a:ext cx="3934179" cy="27933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D84892-FCB0-4367-B94C-1DDF08B73545}"/>
              </a:ext>
            </a:extLst>
          </p:cNvPr>
          <p:cNvSpPr txBox="1"/>
          <p:nvPr/>
        </p:nvSpPr>
        <p:spPr>
          <a:xfrm>
            <a:off x="3179427" y="411061"/>
            <a:ext cx="2785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HW#4</a:t>
            </a:r>
            <a:r>
              <a:rPr lang="ko-KR" altLang="en-US"/>
              <a:t> </a:t>
            </a:r>
            <a:r>
              <a:rPr lang="en-US" altLang="ko-KR"/>
              <a:t>simulation</a:t>
            </a:r>
            <a:r>
              <a:rPr lang="ko-KR" altLang="en-US"/>
              <a:t> </a:t>
            </a:r>
            <a:r>
              <a:rPr lang="en-US" altLang="ko-KR"/>
              <a:t>video</a:t>
            </a:r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F0FAFD-B140-4F7A-9E9F-7A90D6EF6C6B}"/>
              </a:ext>
            </a:extLst>
          </p:cNvPr>
          <p:cNvSpPr txBox="1"/>
          <p:nvPr/>
        </p:nvSpPr>
        <p:spPr>
          <a:xfrm>
            <a:off x="1413671" y="4579915"/>
            <a:ext cx="194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Walking in the air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BC8E04-FA06-42AD-9F5E-C0FF4FA389CE}"/>
              </a:ext>
            </a:extLst>
          </p:cNvPr>
          <p:cNvSpPr txBox="1"/>
          <p:nvPr/>
        </p:nvSpPr>
        <p:spPr>
          <a:xfrm>
            <a:off x="5528098" y="4579915"/>
            <a:ext cx="2458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Walking on the ground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752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8469E9-2BF0-411B-890D-0F761C542B3D}"/>
              </a:ext>
            </a:extLst>
          </p:cNvPr>
          <p:cNvSpPr txBox="1"/>
          <p:nvPr/>
        </p:nvSpPr>
        <p:spPr>
          <a:xfrm>
            <a:off x="2787387" y="386693"/>
            <a:ext cx="356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How to land Robot on the ground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04154F4-4ABE-41E4-8A4B-190D7BED8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8587"/>
            <a:ext cx="9144000" cy="512805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4AF1B1C-7E83-4C1C-9FF8-39570C39222B}"/>
              </a:ext>
            </a:extLst>
          </p:cNvPr>
          <p:cNvSpPr/>
          <p:nvPr/>
        </p:nvSpPr>
        <p:spPr>
          <a:xfrm>
            <a:off x="545284" y="5100506"/>
            <a:ext cx="1241571" cy="1929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63B7E2D-FC23-4D14-ABF1-44F5BEA3A201}"/>
              </a:ext>
            </a:extLst>
          </p:cNvPr>
          <p:cNvSpPr/>
          <p:nvPr/>
        </p:nvSpPr>
        <p:spPr>
          <a:xfrm>
            <a:off x="545284" y="5616211"/>
            <a:ext cx="3313652" cy="102345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File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location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en-US" altLang="ko-KR" sz="1600" dirty="0">
                <a:solidFill>
                  <a:schemeClr val="tx1"/>
                </a:solidFill>
              </a:rPr>
              <a:t>: Home/</a:t>
            </a:r>
            <a:r>
              <a:rPr lang="en-US" altLang="ko-KR" sz="1600" dirty="0" err="1">
                <a:solidFill>
                  <a:schemeClr val="tx1"/>
                </a:solidFill>
              </a:rPr>
              <a:t>catkin_ws</a:t>
            </a:r>
            <a:r>
              <a:rPr lang="en-US" altLang="ko-KR" sz="1600" dirty="0">
                <a:solidFill>
                  <a:schemeClr val="tx1"/>
                </a:solidFill>
              </a:rPr>
              <a:t>/</a:t>
            </a:r>
            <a:r>
              <a:rPr lang="en-US" altLang="ko-KR" sz="1600" dirty="0" err="1">
                <a:solidFill>
                  <a:schemeClr val="tx1"/>
                </a:solidFill>
              </a:rPr>
              <a:t>src</a:t>
            </a:r>
            <a:r>
              <a:rPr lang="en-US" altLang="ko-KR" sz="1600" dirty="0">
                <a:solidFill>
                  <a:schemeClr val="tx1"/>
                </a:solidFill>
              </a:rPr>
              <a:t>/</a:t>
            </a:r>
            <a:r>
              <a:rPr lang="en-US" altLang="ko-KR" sz="1600" dirty="0" err="1">
                <a:solidFill>
                  <a:schemeClr val="tx1"/>
                </a:solidFill>
              </a:rPr>
              <a:t>dyros_jet</a:t>
            </a:r>
            <a:r>
              <a:rPr lang="en-US" altLang="ko-KR" sz="1600" dirty="0">
                <a:solidFill>
                  <a:schemeClr val="tx1"/>
                </a:solidFill>
              </a:rPr>
              <a:t>/</a:t>
            </a:r>
            <a:r>
              <a:rPr lang="en-US" altLang="ko-KR" sz="1600" dirty="0" err="1">
                <a:solidFill>
                  <a:schemeClr val="tx1"/>
                </a:solidFill>
              </a:rPr>
              <a:t>dyros_jet_description</a:t>
            </a:r>
            <a:r>
              <a:rPr lang="en-US" altLang="ko-KR" sz="1600" dirty="0">
                <a:solidFill>
                  <a:schemeClr val="tx1"/>
                </a:solidFill>
              </a:rPr>
              <a:t>/robots/ dyros_jet_robot_hw.xml 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8398E73-C29B-4B6F-A433-A45D173DBB5D}"/>
              </a:ext>
            </a:extLst>
          </p:cNvPr>
          <p:cNvSpPr/>
          <p:nvPr/>
        </p:nvSpPr>
        <p:spPr>
          <a:xfrm>
            <a:off x="2202110" y="1755740"/>
            <a:ext cx="1241571" cy="1929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BAC3881-DA98-4043-B117-ABDDC2ADD2B5}"/>
              </a:ext>
            </a:extLst>
          </p:cNvPr>
          <p:cNvSpPr/>
          <p:nvPr/>
        </p:nvSpPr>
        <p:spPr>
          <a:xfrm>
            <a:off x="3682766" y="1505577"/>
            <a:ext cx="2946633" cy="113602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Write “</a:t>
            </a:r>
            <a:r>
              <a:rPr lang="en-US" altLang="ko-KR" sz="1600" b="1" dirty="0">
                <a:solidFill>
                  <a:schemeClr val="tx1"/>
                </a:solidFill>
              </a:rPr>
              <a:t>?</a:t>
            </a:r>
            <a:r>
              <a:rPr lang="en-US" altLang="ko-KR" sz="1600" dirty="0">
                <a:solidFill>
                  <a:schemeClr val="tx1"/>
                </a:solidFill>
              </a:rPr>
              <a:t>” at the right to the “</a:t>
            </a:r>
            <a:r>
              <a:rPr lang="en-US" altLang="ko-KR" sz="1600" b="1" dirty="0">
                <a:solidFill>
                  <a:schemeClr val="tx1"/>
                </a:solidFill>
              </a:rPr>
              <a:t>&lt;</a:t>
            </a:r>
            <a:r>
              <a:rPr lang="en-US" altLang="ko-KR" sz="1600" dirty="0">
                <a:solidFill>
                  <a:schemeClr val="tx1"/>
                </a:solidFill>
              </a:rPr>
              <a:t>“ and left to the “</a:t>
            </a:r>
            <a:r>
              <a:rPr lang="en-US" altLang="ko-KR" sz="1600" b="1" dirty="0">
                <a:solidFill>
                  <a:schemeClr val="tx1"/>
                </a:solidFill>
              </a:rPr>
              <a:t>&gt;</a:t>
            </a:r>
            <a:r>
              <a:rPr lang="en-US" altLang="ko-KR" sz="1600" dirty="0">
                <a:solidFill>
                  <a:schemeClr val="tx1"/>
                </a:solidFill>
              </a:rPr>
              <a:t>” and save with </a:t>
            </a:r>
            <a:r>
              <a:rPr lang="en-US" altLang="ko-KR" sz="1600" b="1" dirty="0" err="1">
                <a:solidFill>
                  <a:schemeClr val="tx1"/>
                </a:solidFill>
              </a:rPr>
              <a:t>ctrl+s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(ignore the settings of gravity = 0)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055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</TotalTime>
  <Words>81</Words>
  <Application>Microsoft Office PowerPoint</Application>
  <PresentationFormat>화면 슬라이드 쇼(4:3)</PresentationFormat>
  <Paragraphs>7</Paragraphs>
  <Slides>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myeongju</dc:creator>
  <cp:lastModifiedBy>박경재</cp:lastModifiedBy>
  <cp:revision>4</cp:revision>
  <dcterms:created xsi:type="dcterms:W3CDTF">2020-10-14T04:34:48Z</dcterms:created>
  <dcterms:modified xsi:type="dcterms:W3CDTF">2023-10-16T04:00:39Z</dcterms:modified>
</cp:coreProperties>
</file>

<file path=docProps/thumbnail.jpeg>
</file>